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96" r:id="rId2"/>
    <p:sldId id="261" r:id="rId3"/>
    <p:sldId id="317" r:id="rId4"/>
    <p:sldId id="31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64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Aug </a:t>
            </a:r>
            <a:r>
              <a:rPr lang="en-US" dirty="0" smtClean="0"/>
              <a:t>27,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11957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paper)</a:t>
            </a:r>
          </a:p>
          <a:p>
            <a:r>
              <a:rPr lang="en-US" sz="2000" b="1" dirty="0" smtClean="0"/>
              <a:t>Given the two points (0.20, 1.80) and (38.70,  22.50) determine the equation of the line passing through these two points in slope intercept form.  (follow </a:t>
            </a:r>
            <a:r>
              <a:rPr lang="en-US" sz="2000" b="1" dirty="0" err="1" smtClean="0"/>
              <a:t>sigfig</a:t>
            </a:r>
            <a:r>
              <a:rPr lang="en-US" sz="2000" b="1" dirty="0" smtClean="0"/>
              <a:t> rules for rounding)</a:t>
            </a:r>
          </a:p>
          <a:p>
            <a:pPr marL="0" indent="0">
              <a:buNone/>
            </a:pPr>
            <a:endParaRPr lang="en-US" sz="2000" b="1" dirty="0"/>
          </a:p>
          <a:p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07305" y="4667256"/>
            <a:ext cx="4228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Get out </a:t>
            </a:r>
            <a:r>
              <a:rPr lang="en-US" dirty="0" smtClean="0">
                <a:solidFill>
                  <a:srgbClr val="7030A0"/>
                </a:solidFill>
              </a:rPr>
              <a:t>Extra Propagation Practice + #4, 9   for one HMK check 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Get out your graph analysis for the second HMK check </a:t>
            </a:r>
          </a:p>
          <a:p>
            <a:endParaRPr lang="en-US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1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Objectives</a:t>
            </a:r>
          </a:p>
          <a:p>
            <a:pPr lvl="1"/>
            <a:r>
              <a:rPr lang="en-US" sz="2000" b="1" dirty="0" smtClean="0"/>
              <a:t>1.2 Uncertainties and Errors</a:t>
            </a:r>
            <a:endParaRPr lang="en-US" sz="2000" b="1" dirty="0"/>
          </a:p>
          <a:p>
            <a:pPr lvl="1"/>
            <a:endParaRPr lang="en-US" sz="1400" b="1" dirty="0"/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Assignment:</a:t>
            </a:r>
            <a:r>
              <a:rPr lang="en-US" sz="2000" dirty="0" smtClean="0"/>
              <a:t> </a:t>
            </a:r>
            <a:r>
              <a:rPr lang="en-US" sz="2000" b="1" dirty="0" smtClean="0"/>
              <a:t>Graphing Density of Water Lab Analysis</a:t>
            </a:r>
            <a:endParaRPr lang="en-US" sz="2000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1" dirty="0" smtClean="0"/>
              <a:t>Agenda</a:t>
            </a:r>
          </a:p>
          <a:p>
            <a:pPr lvl="1"/>
            <a:r>
              <a:rPr lang="en-US" sz="2000" b="1" dirty="0" smtClean="0"/>
              <a:t>Homework </a:t>
            </a:r>
            <a:r>
              <a:rPr lang="en-US" sz="2000" b="1" dirty="0" smtClean="0"/>
              <a:t>Review</a:t>
            </a:r>
          </a:p>
          <a:p>
            <a:pPr lvl="1"/>
            <a:r>
              <a:rPr lang="en-US" sz="2000" b="1" dirty="0" smtClean="0"/>
              <a:t>Graphing Density of Water Lab Overview 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Analysis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Decide on IV and DV variables.</a:t>
            </a:r>
          </a:p>
          <a:p>
            <a:r>
              <a:rPr lang="en-US" b="1" dirty="0" smtClean="0"/>
              <a:t>Title the graph and the two axes.</a:t>
            </a:r>
          </a:p>
          <a:p>
            <a:r>
              <a:rPr lang="en-US" b="1" dirty="0" smtClean="0"/>
              <a:t>Decide on scales for both axes.</a:t>
            </a:r>
          </a:p>
          <a:p>
            <a:r>
              <a:rPr lang="en-US" b="1" dirty="0" smtClean="0"/>
              <a:t>Plot points.</a:t>
            </a:r>
          </a:p>
          <a:p>
            <a:r>
              <a:rPr lang="en-US" b="1" dirty="0" smtClean="0"/>
              <a:t>Draw error bars for extreme points (or all)</a:t>
            </a:r>
          </a:p>
          <a:p>
            <a:r>
              <a:rPr lang="en-US" b="1" dirty="0" smtClean="0"/>
              <a:t>Draw best fit line.</a:t>
            </a:r>
          </a:p>
          <a:p>
            <a:r>
              <a:rPr lang="en-US" b="1" dirty="0" smtClean="0"/>
              <a:t>Find two points </a:t>
            </a:r>
            <a:r>
              <a:rPr lang="en-US" b="1" u="sng" dirty="0" smtClean="0"/>
              <a:t>on best fit line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Use algebra to find slope of and intercept of the best fit line.</a:t>
            </a:r>
          </a:p>
          <a:p>
            <a:r>
              <a:rPr lang="en-US" b="1" dirty="0" smtClean="0"/>
              <a:t>Draw the max and min slope lines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053" y="2438679"/>
            <a:ext cx="4825159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Determine two points on each max/min line generated from the extreme point error boxes </a:t>
            </a:r>
          </a:p>
          <a:p>
            <a:r>
              <a:rPr lang="en-US" b="1" dirty="0" smtClean="0"/>
              <a:t>Use algebra to determine the slope and intercept of the max and min lines</a:t>
            </a:r>
          </a:p>
          <a:p>
            <a:r>
              <a:rPr lang="en-US" b="1" dirty="0" smtClean="0"/>
              <a:t>Find the (max – min)/2 for slope to determine the uncertainty in the best fit slope.</a:t>
            </a:r>
          </a:p>
          <a:p>
            <a:r>
              <a:rPr lang="en-US" b="1" dirty="0" smtClean="0"/>
              <a:t>Find the (max – min)/2 for the intercepts to determine the uncertainty in the best fit intercept.</a:t>
            </a:r>
          </a:p>
          <a:p>
            <a:r>
              <a:rPr lang="en-US" b="1" dirty="0" smtClean="0"/>
              <a:t>Write summary equation for the best fit line with uncertainties.</a:t>
            </a:r>
          </a:p>
          <a:p>
            <a:r>
              <a:rPr lang="en-US" b="1" dirty="0" smtClean="0"/>
              <a:t>Determine the percent error, if appropriate.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03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</a:t>
            </a:r>
            <a:r>
              <a:rPr lang="en-US" dirty="0" smtClean="0"/>
              <a:t>Lab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99737" cy="34163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Collect Mass and Volume Data for water for volumes of APPROX 5, 15, 25, 35, 45 mL. </a:t>
            </a:r>
            <a:r>
              <a:rPr lang="en-US" b="1" dirty="0" smtClean="0">
                <a:solidFill>
                  <a:srgbClr val="FF0000"/>
                </a:solidFill>
              </a:rPr>
              <a:t>(be sloppy)</a:t>
            </a:r>
          </a:p>
          <a:p>
            <a:pPr lvl="1"/>
            <a:r>
              <a:rPr lang="en-US" b="1" dirty="0" smtClean="0"/>
              <a:t>Record the </a:t>
            </a:r>
            <a:r>
              <a:rPr lang="en-US" b="1" u="sng" dirty="0" smtClean="0"/>
              <a:t>actual volume </a:t>
            </a:r>
            <a:r>
              <a:rPr lang="en-US" b="1" u="sng" dirty="0" smtClean="0"/>
              <a:t>used</a:t>
            </a:r>
            <a:r>
              <a:rPr lang="en-US" b="1" dirty="0" smtClean="0"/>
              <a:t>.  </a:t>
            </a:r>
            <a:r>
              <a:rPr lang="en-US" b="1" dirty="0" smtClean="0">
                <a:solidFill>
                  <a:srgbClr val="FF0000"/>
                </a:solidFill>
              </a:rPr>
              <a:t>(Do NOT use exactly 5.0 mL etc…)</a:t>
            </a:r>
          </a:p>
          <a:p>
            <a:pPr lvl="1"/>
            <a:r>
              <a:rPr lang="en-US" b="1" dirty="0" smtClean="0"/>
              <a:t>Record the mass to 2 decimal places using an electronic balance. </a:t>
            </a:r>
            <a:r>
              <a:rPr lang="en-US" b="1" dirty="0" smtClean="0">
                <a:solidFill>
                  <a:srgbClr val="FF0000"/>
                </a:solidFill>
              </a:rPr>
              <a:t>(Don’t bother to tare)</a:t>
            </a:r>
            <a:endParaRPr lang="en-US" b="1" dirty="0"/>
          </a:p>
          <a:p>
            <a:r>
              <a:rPr lang="en-US" b="1" dirty="0" smtClean="0"/>
              <a:t>Share your data with the class on the board and copy all class data.</a:t>
            </a:r>
          </a:p>
          <a:p>
            <a:r>
              <a:rPr lang="en-US" b="1" dirty="0" smtClean="0"/>
              <a:t>Find </a:t>
            </a:r>
            <a:r>
              <a:rPr lang="en-US" b="1" dirty="0" err="1" smtClean="0"/>
              <a:t>ave</a:t>
            </a:r>
            <a:r>
              <a:rPr lang="en-US" b="1" dirty="0" smtClean="0"/>
              <a:t> and </a:t>
            </a:r>
            <a:r>
              <a:rPr lang="en-US" b="1" dirty="0" err="1" smtClean="0"/>
              <a:t>std</a:t>
            </a:r>
            <a:r>
              <a:rPr lang="en-US" b="1" dirty="0" smtClean="0"/>
              <a:t> dev of all volume and mass data. (Divide and conquer.)</a:t>
            </a:r>
          </a:p>
          <a:p>
            <a:r>
              <a:rPr lang="en-US" b="1" dirty="0" smtClean="0"/>
              <a:t>Plot points (mass vs volume) with error bars for each point reflecting </a:t>
            </a:r>
            <a:r>
              <a:rPr lang="en-US" b="1" dirty="0" err="1" smtClean="0"/>
              <a:t>std</a:t>
            </a:r>
            <a:r>
              <a:rPr lang="en-US" b="1" dirty="0"/>
              <a:t> </a:t>
            </a:r>
            <a:r>
              <a:rPr lang="en-US" b="1" dirty="0" err="1" smtClean="0"/>
              <a:t>devs</a:t>
            </a:r>
            <a:endParaRPr lang="en-US" b="1" dirty="0" smtClean="0"/>
          </a:p>
          <a:p>
            <a:r>
              <a:rPr lang="en-US" b="1" dirty="0" smtClean="0"/>
              <a:t>Determine min/max lines to asses uncertainty in slope and intercept.</a:t>
            </a:r>
          </a:p>
          <a:p>
            <a:r>
              <a:rPr lang="en-US" b="1" dirty="0" smtClean="0"/>
              <a:t>Determine best fit line with uncertainties for the density of water.  </a:t>
            </a:r>
          </a:p>
          <a:p>
            <a:r>
              <a:rPr lang="en-US" b="1" dirty="0" smtClean="0"/>
              <a:t>Compare results to accepted 1.00 g/mL with a % error.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79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77518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Exit slip –  </a:t>
            </a:r>
            <a:r>
              <a:rPr lang="en-US" sz="2000" b="1" dirty="0" smtClean="0"/>
              <a:t>Describe in detail how one draws the line with maximum slope.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1800" b="1" dirty="0" smtClean="0"/>
              <a:t>Complete the Graphing Lab as much as possible</a:t>
            </a:r>
            <a:endParaRPr lang="en-US" sz="1800" b="1" dirty="0" smtClean="0"/>
          </a:p>
          <a:p>
            <a:r>
              <a:rPr lang="en-US" sz="20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/>
              <a:t>Read IB 1.2 p 11-20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27655</TotalTime>
  <Words>464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Physics 1 – Aug 27, 2019</vt:lpstr>
      <vt:lpstr>Objectives and Agenda</vt:lpstr>
      <vt:lpstr>Graphing Error Analysis Review</vt:lpstr>
      <vt:lpstr>Graphing Error Lab Overview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120</cp:revision>
  <dcterms:created xsi:type="dcterms:W3CDTF">2015-08-11T02:33:52Z</dcterms:created>
  <dcterms:modified xsi:type="dcterms:W3CDTF">2019-08-26T20:01:37Z</dcterms:modified>
</cp:coreProperties>
</file>